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2C84-D471-471E-B3C5-4D8091E8CC2D}" type="datetimeFigureOut">
              <a:rPr lang="en-GB" smtClean="0"/>
              <a:t>24/06/2017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1BEC-A7DD-445F-A58C-7D4222E6E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40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2C84-D471-471E-B3C5-4D8091E8CC2D}" type="datetimeFigureOut">
              <a:rPr lang="en-GB" smtClean="0"/>
              <a:t>24/06/2017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1BEC-A7DD-445F-A58C-7D4222E6E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437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2C84-D471-471E-B3C5-4D8091E8CC2D}" type="datetimeFigureOut">
              <a:rPr lang="en-GB" smtClean="0"/>
              <a:t>24/06/2017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1BEC-A7DD-445F-A58C-7D4222E6E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979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2C84-D471-471E-B3C5-4D8091E8CC2D}" type="datetimeFigureOut">
              <a:rPr lang="en-GB" smtClean="0"/>
              <a:t>24/06/2017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1BEC-A7DD-445F-A58C-7D4222E6E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282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2C84-D471-471E-B3C5-4D8091E8CC2D}" type="datetimeFigureOut">
              <a:rPr lang="en-GB" smtClean="0"/>
              <a:t>24/06/2017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1BEC-A7DD-445F-A58C-7D4222E6E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742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2C84-D471-471E-B3C5-4D8091E8CC2D}" type="datetimeFigureOut">
              <a:rPr lang="en-GB" smtClean="0"/>
              <a:t>24/06/2017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1BEC-A7DD-445F-A58C-7D4222E6E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343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2C84-D471-471E-B3C5-4D8091E8CC2D}" type="datetimeFigureOut">
              <a:rPr lang="en-GB" smtClean="0"/>
              <a:t>24/06/2017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1BEC-A7DD-445F-A58C-7D4222E6E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962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2C84-D471-471E-B3C5-4D8091E8CC2D}" type="datetimeFigureOut">
              <a:rPr lang="en-GB" smtClean="0"/>
              <a:t>24/06/2017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1BEC-A7DD-445F-A58C-7D4222E6E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844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2C84-D471-471E-B3C5-4D8091E8CC2D}" type="datetimeFigureOut">
              <a:rPr lang="en-GB" smtClean="0"/>
              <a:t>24/06/2017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1BEC-A7DD-445F-A58C-7D4222E6E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506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2C84-D471-471E-B3C5-4D8091E8CC2D}" type="datetimeFigureOut">
              <a:rPr lang="en-GB" smtClean="0"/>
              <a:t>24/06/2017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1BEC-A7DD-445F-A58C-7D4222E6E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18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2C84-D471-471E-B3C5-4D8091E8CC2D}" type="datetimeFigureOut">
              <a:rPr lang="en-GB" smtClean="0"/>
              <a:t>24/06/2017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1BEC-A7DD-445F-A58C-7D4222E6E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82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62C84-D471-471E-B3C5-4D8091E8CC2D}" type="datetimeFigureOut">
              <a:rPr lang="en-GB" smtClean="0"/>
              <a:t>24/06/2017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D1BEC-A7DD-445F-A58C-7D4222E6EB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311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tic" panose="02000803000000000000" pitchFamily="2" charset="0"/>
              </a:rPr>
              <a:t>Blog Writing: A Letter to Myself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735" y="1991185"/>
            <a:ext cx="5282776" cy="35394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57988" y="2377335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/>
              <a:t>Learning Objective</a:t>
            </a:r>
            <a:r>
              <a:rPr lang="en-GB" sz="2800" dirty="0"/>
              <a:t>: To identify the features of blog writing.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57988" y="4018090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/>
              <a:t>Learning Outcome: </a:t>
            </a:r>
            <a:r>
              <a:rPr lang="en-GB" sz="2800" dirty="0"/>
              <a:t>To create your own blogpost!</a:t>
            </a:r>
          </a:p>
        </p:txBody>
      </p:sp>
    </p:spTree>
    <p:extLst>
      <p:ext uri="{BB962C8B-B14F-4D97-AF65-F5344CB8AC3E}">
        <p14:creationId xmlns:p14="http://schemas.microsoft.com/office/powerpoint/2010/main" val="3455537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>
                <a:latin typeface="Amatic" panose="02000803000000000000" pitchFamily="2" charset="0"/>
              </a:rPr>
              <a:t>What advice would you have for your sixteen-year-old self?</a:t>
            </a:r>
            <a:endParaRPr lang="en-GB" sz="5400" dirty="0">
              <a:latin typeface="Amatic" panose="02000803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3" y="2435225"/>
            <a:ext cx="5176838" cy="3065463"/>
          </a:xfrm>
          <a:ln>
            <a:solidFill>
              <a:srgbClr val="7030A0"/>
            </a:solidFill>
          </a:ln>
        </p:spPr>
        <p:txBody>
          <a:bodyPr/>
          <a:lstStyle/>
          <a:p>
            <a:r>
              <a:rPr lang="en-GB"/>
              <a:t>Re-visit your points and share them with the person next to you.</a:t>
            </a:r>
          </a:p>
          <a:p>
            <a:endParaRPr lang="en-GB"/>
          </a:p>
          <a:p>
            <a:r>
              <a:rPr lang="en-GB"/>
              <a:t>Share them with the class!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4150" y="2435225"/>
            <a:ext cx="43815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03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70995" y="1532229"/>
          <a:ext cx="3672380" cy="5082057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672380">
                  <a:extLst>
                    <a:ext uri="{9D8B030D-6E8A-4147-A177-3AD203B41FA5}">
                      <a16:colId xmlns:a16="http://schemas.microsoft.com/office/drawing/2014/main" val="3640796431"/>
                    </a:ext>
                  </a:extLst>
                </a:gridCol>
              </a:tblGrid>
              <a:tr h="455654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Technique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775618"/>
                  </a:ext>
                </a:extLst>
              </a:tr>
              <a:tr h="4556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Direct 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424278"/>
                  </a:ext>
                </a:extLst>
              </a:tr>
              <a:tr h="54565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Rhetorical questions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986549"/>
                  </a:ext>
                </a:extLst>
              </a:tr>
              <a:tr h="4556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Short sentences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478026"/>
                  </a:ext>
                </a:extLst>
              </a:tr>
              <a:tr h="57155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Complex</a:t>
                      </a:r>
                      <a:r>
                        <a:rPr lang="en-GB" sz="1800" baseline="0" dirty="0"/>
                        <a:t> sentences for detail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9304461"/>
                  </a:ext>
                </a:extLst>
              </a:tr>
              <a:tr h="4556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Repetition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846386"/>
                  </a:ext>
                </a:extLst>
              </a:tr>
              <a:tr h="4556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Hyperbole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700278"/>
                  </a:ext>
                </a:extLst>
              </a:tr>
              <a:tr h="4556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Imperative</a:t>
                      </a:r>
                      <a:r>
                        <a:rPr lang="en-GB" sz="1800" baseline="0" dirty="0"/>
                        <a:t> commands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5190100"/>
                  </a:ext>
                </a:extLst>
              </a:tr>
              <a:tr h="72368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</a:t>
                      </a:r>
                      <a:r>
                        <a:rPr lang="en-GB" sz="1800" baseline="0" dirty="0"/>
                        <a:t> range of punctuation </a:t>
                      </a:r>
                      <a:br>
                        <a:rPr lang="en-GB" sz="1800" baseline="0" dirty="0"/>
                      </a:br>
                      <a:r>
                        <a:rPr lang="en-GB" sz="1800" b="1" baseline="0" dirty="0"/>
                        <a:t>– ( ) ! ? …  ;  :</a:t>
                      </a:r>
                      <a:endParaRPr lang="en-GB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7169693"/>
                  </a:ext>
                </a:extLst>
              </a:tr>
              <a:tr h="50724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Conversational</a:t>
                      </a:r>
                      <a:r>
                        <a:rPr lang="en-GB" sz="1800" baseline="0" dirty="0"/>
                        <a:t> tone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379966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914900" y="1532229"/>
          <a:ext cx="6829425" cy="508205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6829425">
                  <a:extLst>
                    <a:ext uri="{9D8B030D-6E8A-4147-A177-3AD203B41FA5}">
                      <a16:colId xmlns:a16="http://schemas.microsoft.com/office/drawing/2014/main" val="1598544651"/>
                    </a:ext>
                  </a:extLst>
                </a:gridCol>
              </a:tblGrid>
              <a:tr h="38952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Examples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2695792"/>
                  </a:ext>
                </a:extLst>
              </a:tr>
              <a:tr h="6292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latin typeface="+mn-lt"/>
                        </a:rPr>
                        <a:t>But don’t believe all the hype – for some people, it’s not necessarily the best three years of your life.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5597112"/>
                  </a:ext>
                </a:extLst>
              </a:tr>
              <a:tr h="6292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+mn-lt"/>
                        </a:rPr>
                        <a:t>At first, you’ll go a little (a lot) over the top</a:t>
                      </a:r>
                    </a:p>
                    <a:p>
                      <a:pPr algn="ctr"/>
                      <a:endParaRPr lang="en-GB" sz="18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9676476"/>
                  </a:ext>
                </a:extLst>
              </a:tr>
              <a:tr h="6292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latin typeface="+mn-lt"/>
                        </a:rPr>
                        <a:t>There’s much </a:t>
                      </a:r>
                      <a:r>
                        <a:rPr lang="en-GB" sz="1800" b="0" dirty="0" err="1">
                          <a:latin typeface="+mn-lt"/>
                        </a:rPr>
                        <a:t>much</a:t>
                      </a:r>
                      <a:r>
                        <a:rPr lang="en-GB" sz="1800" b="0" dirty="0">
                          <a:latin typeface="+mn-lt"/>
                        </a:rPr>
                        <a:t> more, but I’ll leave it here for today.</a:t>
                      </a:r>
                    </a:p>
                    <a:p>
                      <a:pPr algn="ctr"/>
                      <a:endParaRPr lang="en-GB" sz="18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7279128"/>
                  </a:ext>
                </a:extLst>
              </a:tr>
              <a:tr h="35956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+mn-lt"/>
                        </a:rPr>
                        <a:t>Would your current self really think that’s a good idea?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4216145"/>
                  </a:ext>
                </a:extLst>
              </a:tr>
              <a:tr h="6292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+mn-lt"/>
                        </a:rPr>
                        <a:t>by the time you’re my age, you’ll have nailed it.</a:t>
                      </a:r>
                    </a:p>
                    <a:p>
                      <a:pPr algn="ctr"/>
                      <a:endParaRPr lang="en-GB" sz="18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2614329"/>
                  </a:ext>
                </a:extLst>
              </a:tr>
              <a:tr h="372166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+mn-lt"/>
                        </a:rPr>
                        <a:t>Coffee is a trap – once you like it, you’ll never give it up.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286547"/>
                  </a:ext>
                </a:extLst>
              </a:tr>
              <a:tr h="372166"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Stop using bronzer!</a:t>
                      </a:r>
                      <a:endParaRPr lang="en-GB" sz="18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0046849"/>
                  </a:ext>
                </a:extLst>
              </a:tr>
              <a:tr h="38363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+mn-lt"/>
                        </a:rPr>
                        <a:t>Go Sheffield!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6861754"/>
                  </a:ext>
                </a:extLst>
              </a:tr>
              <a:tr h="63176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+mn-lt"/>
                        </a:rPr>
                        <a:t>Please do not dye your hair. I’m begging you.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36507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07185" y="0"/>
            <a:ext cx="84867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solidFill>
                  <a:srgbClr val="7030A0"/>
                </a:solidFill>
                <a:latin typeface="Amatic" panose="02000803000000000000" pitchFamily="2" charset="0"/>
              </a:rPr>
              <a:t>Match the technique to the example.</a:t>
            </a:r>
          </a:p>
        </p:txBody>
      </p:sp>
    </p:spTree>
    <p:extLst>
      <p:ext uri="{BB962C8B-B14F-4D97-AF65-F5344CB8AC3E}">
        <p14:creationId xmlns:p14="http://schemas.microsoft.com/office/powerpoint/2010/main" val="1112670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6000" b="1" u="sng" dirty="0">
                <a:latin typeface="Amatic" panose="02000803000000000000" pitchFamily="2" charset="0"/>
              </a:rPr>
              <a:t>In blog-format, write a letter to your sixteen-Year-old self.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550365" y="2077473"/>
          <a:ext cx="3622459" cy="3880417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622459">
                  <a:extLst>
                    <a:ext uri="{9D8B030D-6E8A-4147-A177-3AD203B41FA5}">
                      <a16:colId xmlns:a16="http://schemas.microsoft.com/office/drawing/2014/main" val="3640796431"/>
                    </a:ext>
                  </a:extLst>
                </a:gridCol>
              </a:tblGrid>
              <a:tr h="388574">
                <a:tc>
                  <a:txBody>
                    <a:bodyPr/>
                    <a:lstStyle/>
                    <a:p>
                      <a:r>
                        <a:rPr lang="en-GB" dirty="0"/>
                        <a:t>Success Criteria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775618"/>
                  </a:ext>
                </a:extLst>
              </a:tr>
              <a:tr h="388574">
                <a:tc>
                  <a:txBody>
                    <a:bodyPr/>
                    <a:lstStyle/>
                    <a:p>
                      <a:r>
                        <a:rPr lang="en-GB" dirty="0"/>
                        <a:t>Direct 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424278"/>
                  </a:ext>
                </a:extLst>
              </a:tr>
              <a:tr h="388574">
                <a:tc>
                  <a:txBody>
                    <a:bodyPr/>
                    <a:lstStyle/>
                    <a:p>
                      <a:r>
                        <a:rPr lang="en-GB" dirty="0"/>
                        <a:t>Rhetorical questions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986549"/>
                  </a:ext>
                </a:extLst>
              </a:tr>
              <a:tr h="388574">
                <a:tc>
                  <a:txBody>
                    <a:bodyPr/>
                    <a:lstStyle/>
                    <a:p>
                      <a:r>
                        <a:rPr lang="en-GB" dirty="0"/>
                        <a:t>Short sentences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478026"/>
                  </a:ext>
                </a:extLst>
              </a:tr>
              <a:tr h="388574">
                <a:tc>
                  <a:txBody>
                    <a:bodyPr/>
                    <a:lstStyle/>
                    <a:p>
                      <a:r>
                        <a:rPr lang="en-GB" dirty="0"/>
                        <a:t>Complex</a:t>
                      </a:r>
                      <a:r>
                        <a:rPr lang="en-GB" baseline="0" dirty="0"/>
                        <a:t> sentences for detail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9304461"/>
                  </a:ext>
                </a:extLst>
              </a:tr>
              <a:tr h="388574">
                <a:tc>
                  <a:txBody>
                    <a:bodyPr/>
                    <a:lstStyle/>
                    <a:p>
                      <a:r>
                        <a:rPr lang="en-GB" dirty="0"/>
                        <a:t>Repetition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846386"/>
                  </a:ext>
                </a:extLst>
              </a:tr>
              <a:tr h="388574">
                <a:tc>
                  <a:txBody>
                    <a:bodyPr/>
                    <a:lstStyle/>
                    <a:p>
                      <a:r>
                        <a:rPr lang="en-GB" dirty="0"/>
                        <a:t>Hyperbole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700278"/>
                  </a:ext>
                </a:extLst>
              </a:tr>
              <a:tr h="388574">
                <a:tc>
                  <a:txBody>
                    <a:bodyPr/>
                    <a:lstStyle/>
                    <a:p>
                      <a:r>
                        <a:rPr lang="en-GB" dirty="0"/>
                        <a:t>Imperative</a:t>
                      </a:r>
                      <a:r>
                        <a:rPr lang="en-GB" baseline="0" dirty="0"/>
                        <a:t> commands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5190100"/>
                  </a:ext>
                </a:extLst>
              </a:tr>
              <a:tr h="388574">
                <a:tc>
                  <a:txBody>
                    <a:bodyPr/>
                    <a:lstStyle/>
                    <a:p>
                      <a:r>
                        <a:rPr lang="en-GB" dirty="0"/>
                        <a:t>A</a:t>
                      </a:r>
                      <a:r>
                        <a:rPr lang="en-GB" baseline="0" dirty="0"/>
                        <a:t> range of punctuation – ( ) ! ? …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7169693"/>
                  </a:ext>
                </a:extLst>
              </a:tr>
              <a:tr h="383251">
                <a:tc>
                  <a:txBody>
                    <a:bodyPr/>
                    <a:lstStyle/>
                    <a:p>
                      <a:r>
                        <a:rPr lang="en-GB" dirty="0"/>
                        <a:t>Conversational</a:t>
                      </a:r>
                      <a:r>
                        <a:rPr lang="en-GB" baseline="0" dirty="0"/>
                        <a:t> tone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37996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799" y="2494187"/>
            <a:ext cx="6315075" cy="304698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2400" dirty="0"/>
              <a:t>Writing should be conversational yet ambitious.</a:t>
            </a:r>
          </a:p>
          <a:p>
            <a:pPr marL="342900" indent="-342900">
              <a:buAutoNum type="arabicParenR"/>
            </a:pPr>
            <a:endParaRPr lang="en-GB" sz="2400" dirty="0"/>
          </a:p>
          <a:p>
            <a:pPr marL="342900" indent="-342900">
              <a:buAutoNum type="arabicParenR"/>
            </a:pPr>
            <a:r>
              <a:rPr lang="en-GB" sz="2400" dirty="0"/>
              <a:t>Emotive language should be used to express your thoughts and feelings.</a:t>
            </a:r>
          </a:p>
          <a:p>
            <a:pPr marL="342900" indent="-342900">
              <a:buAutoNum type="arabicParenR"/>
            </a:pPr>
            <a:endParaRPr lang="en-GB" sz="2400" dirty="0"/>
          </a:p>
          <a:p>
            <a:pPr marL="342900" indent="-342900">
              <a:buAutoNum type="arabicParenR"/>
            </a:pPr>
            <a:r>
              <a:rPr lang="en-GB" sz="2400" dirty="0"/>
              <a:t>You can write a letter to your four-year-old self or eleven-year-old self.</a:t>
            </a:r>
          </a:p>
        </p:txBody>
      </p:sp>
    </p:spTree>
    <p:extLst>
      <p:ext uri="{BB962C8B-B14F-4D97-AF65-F5344CB8AC3E}">
        <p14:creationId xmlns:p14="http://schemas.microsoft.com/office/powerpoint/2010/main" val="1892046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41887" y="420123"/>
          <a:ext cx="5549461" cy="3708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405354">
                  <a:extLst>
                    <a:ext uri="{9D8B030D-6E8A-4147-A177-3AD203B41FA5}">
                      <a16:colId xmlns:a16="http://schemas.microsoft.com/office/drawing/2014/main" val="3640796431"/>
                    </a:ext>
                  </a:extLst>
                </a:gridCol>
                <a:gridCol w="536028">
                  <a:extLst>
                    <a:ext uri="{9D8B030D-6E8A-4147-A177-3AD203B41FA5}">
                      <a16:colId xmlns:a16="http://schemas.microsoft.com/office/drawing/2014/main" val="1707452895"/>
                    </a:ext>
                  </a:extLst>
                </a:gridCol>
                <a:gridCol w="662151">
                  <a:extLst>
                    <a:ext uri="{9D8B030D-6E8A-4147-A177-3AD203B41FA5}">
                      <a16:colId xmlns:a16="http://schemas.microsoft.com/office/drawing/2014/main" val="148864905"/>
                    </a:ext>
                  </a:extLst>
                </a:gridCol>
                <a:gridCol w="945928">
                  <a:extLst>
                    <a:ext uri="{9D8B030D-6E8A-4147-A177-3AD203B41FA5}">
                      <a16:colId xmlns:a16="http://schemas.microsoft.com/office/drawing/2014/main" val="32853388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Marking Ladder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Self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Teacher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775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Direct 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/</a:t>
                      </a:r>
                      <a:r>
                        <a:rPr lang="en-GB" baseline="0" dirty="0"/>
                        <a:t>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424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Rhetorical questions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986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Short sentences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478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Complex</a:t>
                      </a:r>
                      <a:r>
                        <a:rPr lang="en-GB" baseline="0" dirty="0"/>
                        <a:t> sentences for detail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9304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Repetition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846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Hyperbole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700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Imperative</a:t>
                      </a:r>
                      <a:r>
                        <a:rPr lang="en-GB" baseline="0" dirty="0"/>
                        <a:t> commands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5190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</a:t>
                      </a:r>
                      <a:r>
                        <a:rPr lang="en-GB" baseline="0" dirty="0"/>
                        <a:t> range of punctuation – ( ) ! ? …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7169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Conversational</a:t>
                      </a:r>
                      <a:r>
                        <a:rPr lang="en-GB" baseline="0" dirty="0"/>
                        <a:t> tone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3799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1887" y="4272677"/>
            <a:ext cx="5549461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B050"/>
                </a:solidFill>
              </a:rPr>
              <a:t>WWW: What have you excelled in?</a:t>
            </a:r>
            <a:br>
              <a:rPr lang="en-GB" sz="1600" dirty="0">
                <a:solidFill>
                  <a:srgbClr val="00B050"/>
                </a:solidFill>
              </a:rPr>
            </a:br>
            <a:r>
              <a:rPr lang="en-GB" sz="1600" dirty="0"/>
              <a:t>I think that I have made my piece of writing very engaging to read. It is funny and I have used direct address, hyperbole and a range of punctuation. </a:t>
            </a:r>
            <a:br>
              <a:rPr lang="en-GB" sz="1600" dirty="0">
                <a:solidFill>
                  <a:srgbClr val="00B050"/>
                </a:solidFill>
              </a:rPr>
            </a:br>
            <a:br>
              <a:rPr lang="en-GB" sz="1600" dirty="0">
                <a:solidFill>
                  <a:srgbClr val="00B050"/>
                </a:solidFill>
              </a:rPr>
            </a:br>
            <a:r>
              <a:rPr lang="en-GB" sz="1600" dirty="0">
                <a:solidFill>
                  <a:srgbClr val="00B050"/>
                </a:solidFill>
              </a:rPr>
              <a:t>EBI: What could you improve on to be even better next time?</a:t>
            </a:r>
            <a:br>
              <a:rPr lang="en-GB" sz="1600" dirty="0">
                <a:solidFill>
                  <a:srgbClr val="00B050"/>
                </a:solidFill>
              </a:rPr>
            </a:br>
            <a:r>
              <a:rPr lang="en-GB" sz="1600" dirty="0"/>
              <a:t>Next time, I need to make sure my writing and language is ambitious and that I use rhetorical questions to make my reader think</a:t>
            </a:r>
            <a:endParaRPr lang="en-GB" sz="1600" dirty="0">
              <a:solidFill>
                <a:srgbClr val="00B05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064466" y="420123"/>
          <a:ext cx="5549461" cy="3708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405354">
                  <a:extLst>
                    <a:ext uri="{9D8B030D-6E8A-4147-A177-3AD203B41FA5}">
                      <a16:colId xmlns:a16="http://schemas.microsoft.com/office/drawing/2014/main" val="3640796431"/>
                    </a:ext>
                  </a:extLst>
                </a:gridCol>
                <a:gridCol w="536028">
                  <a:extLst>
                    <a:ext uri="{9D8B030D-6E8A-4147-A177-3AD203B41FA5}">
                      <a16:colId xmlns:a16="http://schemas.microsoft.com/office/drawing/2014/main" val="1707452895"/>
                    </a:ext>
                  </a:extLst>
                </a:gridCol>
                <a:gridCol w="662151">
                  <a:extLst>
                    <a:ext uri="{9D8B030D-6E8A-4147-A177-3AD203B41FA5}">
                      <a16:colId xmlns:a16="http://schemas.microsoft.com/office/drawing/2014/main" val="148864905"/>
                    </a:ext>
                  </a:extLst>
                </a:gridCol>
                <a:gridCol w="945928">
                  <a:extLst>
                    <a:ext uri="{9D8B030D-6E8A-4147-A177-3AD203B41FA5}">
                      <a16:colId xmlns:a16="http://schemas.microsoft.com/office/drawing/2014/main" val="32853388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Marking Ladder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Self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Teacher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775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Direct 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424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Rhetorical questions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986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Short sentences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478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Complex</a:t>
                      </a:r>
                      <a:r>
                        <a:rPr lang="en-GB" baseline="0" dirty="0"/>
                        <a:t> sentences for detail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9304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Repetition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846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Hyperbole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700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Imperative</a:t>
                      </a:r>
                      <a:r>
                        <a:rPr lang="en-GB" baseline="0" dirty="0"/>
                        <a:t> commands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5190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</a:t>
                      </a:r>
                      <a:r>
                        <a:rPr lang="en-GB" baseline="0" dirty="0"/>
                        <a:t> range of punctuation – ( ) ! ? …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7169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Conversational</a:t>
                      </a:r>
                      <a:r>
                        <a:rPr lang="en-GB" baseline="0" dirty="0"/>
                        <a:t> tone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37996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64466" y="4272677"/>
            <a:ext cx="5549461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WWW: What have you excelled in?</a:t>
            </a:r>
            <a:br>
              <a:rPr lang="en-GB" dirty="0">
                <a:solidFill>
                  <a:srgbClr val="00B050"/>
                </a:solidFill>
              </a:rPr>
            </a:br>
            <a:br>
              <a:rPr lang="en-GB" dirty="0">
                <a:solidFill>
                  <a:srgbClr val="00B050"/>
                </a:solidFill>
              </a:rPr>
            </a:br>
            <a:br>
              <a:rPr lang="en-GB" dirty="0">
                <a:solidFill>
                  <a:srgbClr val="00B050"/>
                </a:solidFill>
              </a:rPr>
            </a:br>
            <a:br>
              <a:rPr lang="en-GB" dirty="0">
                <a:solidFill>
                  <a:srgbClr val="00B050"/>
                </a:solidFill>
              </a:rPr>
            </a:br>
            <a:r>
              <a:rPr lang="en-GB" dirty="0">
                <a:solidFill>
                  <a:srgbClr val="00B050"/>
                </a:solidFill>
              </a:rPr>
              <a:t>EBI: What could you improve on to be even better next time?</a:t>
            </a:r>
            <a:br>
              <a:rPr lang="en-GB" dirty="0">
                <a:solidFill>
                  <a:srgbClr val="00B050"/>
                </a:solidFill>
              </a:rPr>
            </a:br>
            <a:br>
              <a:rPr lang="en-GB" dirty="0">
                <a:solidFill>
                  <a:srgbClr val="00B050"/>
                </a:solidFill>
              </a:rPr>
            </a:b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78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Widescreen</PresentationFormat>
  <Paragraphs>74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Amatic</vt:lpstr>
      <vt:lpstr>Arial</vt:lpstr>
      <vt:lpstr>Calibri</vt:lpstr>
      <vt:lpstr>Calibri Light</vt:lpstr>
      <vt:lpstr>Office Theme</vt:lpstr>
      <vt:lpstr>Blog Writing: A Letter to Myself</vt:lpstr>
      <vt:lpstr>What advice would you have for your sixteen-year-old self?</vt:lpstr>
      <vt:lpstr>PowerPoint Presentation</vt:lpstr>
      <vt:lpstr>In blog-format, write a letter to your sixteen-Year-old self.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Blog Writing: A Letter to Myself</dc:title>
  <dc:creator>Lauren Howell-Pratt</dc:creator>
  <cp:lastModifiedBy>Lauren Howell-Pratt</cp:lastModifiedBy>
  <cp:revision>1</cp:revision>
  <dcterms:created xsi:type="dcterms:W3CDTF">2017-06-24T07:48:36Z</dcterms:created>
  <dcterms:modified xsi:type="dcterms:W3CDTF">2017-06-24T07:48:55Z</dcterms:modified>
</cp:coreProperties>
</file>